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259" r:id="rId8"/>
    <p:sldId id="265" r:id="rId9"/>
    <p:sldId id="264" r:id="rId10"/>
    <p:sldId id="267" r:id="rId11"/>
    <p:sldId id="266" r:id="rId12"/>
    <p:sldId id="268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s://disk.yandex.ru/i/InMgyySXSbkId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5" Type="http://schemas.microsoft.com/office/2007/relationships/hdphoto" Target="../media/hdphoto3.wdp"/><Relationship Id="rId10" Type="http://schemas.openxmlformats.org/officeDocument/2006/relationships/image" Target="../media/image31.gif"/><Relationship Id="rId4" Type="http://schemas.openxmlformats.org/officeDocument/2006/relationships/image" Target="../media/image28.jpe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556" y="404664"/>
            <a:ext cx="7992888" cy="13681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Тисульский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детский сад № 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090" y="1700808"/>
            <a:ext cx="7175351" cy="3240360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Формирование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читательской грамотности</a:t>
            </a:r>
            <a:r>
              <a:rPr lang="ru-RU" sz="28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дошкольников 4 -7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лет</a:t>
            </a:r>
            <a:r>
              <a:rPr lang="ru-RU" sz="28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в период 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с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января 2024 по май 2026г.г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(отчёт за период январь 2024г. –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аперль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2024г.)</a:t>
            </a:r>
            <a:r>
              <a:rPr lang="ru-RU" sz="24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3" y="5157192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Заместитель заведующей</a:t>
            </a: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воспитательной и методической части</a:t>
            </a:r>
          </a:p>
          <a:p>
            <a:pPr algn="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Вьюнова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О.В.</a:t>
            </a:r>
          </a:p>
          <a:p>
            <a:pPr algn="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Апрель 2024 г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«Книжка заболела»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2151" y="91963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мини-книжек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9589" y="358990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Онлайн-конкурс чтецов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16632"/>
            <a:ext cx="5112568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Способы достижения целей </a:t>
            </a:r>
          </a:p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Практический этап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</a:rPr>
              <a:t>реализации программы</a:t>
            </a:r>
            <a:endParaRPr lang="ru-RU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1278052"/>
            <a:ext cx="4079936" cy="22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0" b="12458"/>
          <a:stretch/>
        </p:blipFill>
        <p:spPr bwMode="auto">
          <a:xfrm>
            <a:off x="590457" y="4077072"/>
            <a:ext cx="4000500" cy="243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712">
            <a:off x="4549340" y="1698076"/>
            <a:ext cx="3403104" cy="230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00686"/>
            <a:ext cx="2272350" cy="302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623">
            <a:off x="5139707" y="3652181"/>
            <a:ext cx="3393973" cy="249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1" b="31344"/>
          <a:stretch/>
        </p:blipFill>
        <p:spPr bwMode="auto">
          <a:xfrm rot="20761991">
            <a:off x="1358234" y="1289458"/>
            <a:ext cx="3280474" cy="254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"/>
          <a:stretch/>
        </p:blipFill>
        <p:spPr bwMode="auto">
          <a:xfrm>
            <a:off x="4479636" y="188640"/>
            <a:ext cx="2680326" cy="383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000"/>
                    </a14:imgEffect>
                    <a14:imgEffect>
                      <a14:brightnessContrast bright="1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51936"/>
            <a:ext cx="4144158" cy="31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6000"/>
                    </a14:imgEffect>
                    <a14:imgEffect>
                      <a14:brightnessContrast bright="39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4" r="16588" b="4531"/>
          <a:stretch/>
        </p:blipFill>
        <p:spPr bwMode="auto">
          <a:xfrm rot="1560974">
            <a:off x="6029083" y="2386869"/>
            <a:ext cx="2225883" cy="413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61885"/>
            <a:ext cx="28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семьёй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Cпециалист\Desktop\qr-code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241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9" y="931217"/>
            <a:ext cx="2771353" cy="345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8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665" y="244414"/>
            <a:ext cx="230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педагогами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522">
            <a:off x="395286" y="360263"/>
            <a:ext cx="3158087" cy="399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603937"/>
            <a:ext cx="4427537" cy="312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1">
            <a:off x="5614697" y="413631"/>
            <a:ext cx="3100013" cy="39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172">
            <a:off x="4286864" y="2469340"/>
            <a:ext cx="3096535" cy="393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92100"/>
            <a:ext cx="8582025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5958483" cy="4252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1"/>
          <a:stretch/>
        </p:blipFill>
        <p:spPr bwMode="auto">
          <a:xfrm rot="20391479">
            <a:off x="471685" y="1851987"/>
            <a:ext cx="3377117" cy="22967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049" y="884619"/>
            <a:ext cx="5265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/>
                <a:ea typeface="Calibri"/>
                <a:cs typeface="Times New Roman"/>
              </a:rPr>
              <a:t>… Станет </a:t>
            </a:r>
            <a:r>
              <a:rPr lang="ru-RU" dirty="0">
                <a:latin typeface="Calibri"/>
                <a:ea typeface="Calibri"/>
                <a:cs typeface="Times New Roman"/>
              </a:rPr>
              <a:t>ли ребенок настоящим читателем или встреча с книгой в дошкольном детстве станет случайным, ничего не значащим эпизодом в его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жизни? …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87862" y="404664"/>
            <a:ext cx="16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11512"/>
            <a:ext cx="6696743" cy="626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81818"/>
                </a:solidFill>
                <a:latin typeface="Times New Roman"/>
                <a:ea typeface="Times New Roman"/>
              </a:rPr>
              <a:t>Цель: </a:t>
            </a:r>
          </a:p>
          <a:p>
            <a:pPr algn="just"/>
            <a:r>
              <a:rPr lang="ru-RU" dirty="0" smtClean="0">
                <a:solidFill>
                  <a:srgbClr val="181818"/>
                </a:solidFill>
                <a:latin typeface="Times New Roman"/>
                <a:ea typeface="Times New Roman"/>
              </a:rPr>
              <a:t>формирование </a:t>
            </a:r>
            <a:r>
              <a:rPr lang="ru-RU" dirty="0">
                <a:solidFill>
                  <a:srgbClr val="181818"/>
                </a:solidFill>
                <a:latin typeface="Times New Roman"/>
                <a:ea typeface="Times New Roman"/>
              </a:rPr>
              <a:t>читательской грамотности у детей </a:t>
            </a:r>
            <a:r>
              <a:rPr lang="ru-RU" dirty="0" smtClean="0">
                <a:solidFill>
                  <a:srgbClr val="181818"/>
                </a:solidFill>
                <a:latin typeface="Times New Roman"/>
                <a:ea typeface="Times New Roman"/>
              </a:rPr>
              <a:t>дошкольного </a:t>
            </a:r>
            <a:r>
              <a:rPr lang="ru-RU" dirty="0">
                <a:solidFill>
                  <a:srgbClr val="181818"/>
                </a:solidFill>
                <a:latin typeface="Times New Roman"/>
                <a:ea typeface="Times New Roman"/>
              </a:rPr>
              <a:t>возраста посредством </a:t>
            </a:r>
            <a:r>
              <a:rPr lang="ru-RU" dirty="0" smtClean="0">
                <a:solidFill>
                  <a:srgbClr val="181818"/>
                </a:solidFill>
                <a:latin typeface="Times New Roman"/>
                <a:ea typeface="Times New Roman"/>
              </a:rPr>
              <a:t>приобщения к </a:t>
            </a:r>
            <a:r>
              <a:rPr lang="ru-RU" dirty="0">
                <a:solidFill>
                  <a:srgbClr val="181818"/>
                </a:solidFill>
                <a:latin typeface="Times New Roman"/>
                <a:ea typeface="Times New Roman"/>
              </a:rPr>
              <a:t>чтению художественной литературы</a:t>
            </a:r>
            <a:r>
              <a:rPr lang="ru-RU" dirty="0" smtClean="0">
                <a:solidFill>
                  <a:srgbClr val="181818"/>
                </a:solidFill>
                <a:latin typeface="Times New Roman"/>
                <a:ea typeface="Times New Roman"/>
              </a:rPr>
              <a:t>.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lvl="0" indent="-18288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привить интерес и любовь к слушанию, воспитывать интерес к самостоятельному чтению детских книг; 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marL="228600" lvl="0" indent="-18288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обновить традиционные и внедрить новые педагогические методы, приемы и формы работы по формированию читательской грамотности у детей; 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marL="228600" lvl="0" indent="-18288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расширить практические возможности интеграции образовательного процесса через взаимодействие воспитателя с музыкальным руководителем, а также с работниками сельской библиотеки;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marL="228600" lvl="0" indent="-18288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повысить компетенцию семей в вопросах читательской грамотности, возродить традиции домашнего чтения;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marL="228600" lvl="0" indent="-18288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повысить компетенцию педагогических работников в рамках программы.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7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" y="909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Cпециалист\Desktop\ИННОВАЦИЯ\ИННОВАЦИЯ 23-26гг\наработаки помесячно от воспитателей\февраль 24\Залина\IMG-20240228-WA00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bright="5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621701" cy="43331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051">
            <a:off x="125046" y="4155936"/>
            <a:ext cx="3508925" cy="24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01789"/>
            <a:ext cx="8208912" cy="387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Предполагаемый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формирование активной коммуникативной личности, способной понять, осмыслить и воспроизвести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прочитанное самостоятельно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или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услышанное от взрослого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повышение речевого и интеллектуального уровня детей, развитие желания слушать и умения читать (в зависимости от возраста);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возрождение культуры чтения в семье;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создание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материально-технической, методической,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предметно-развивающей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базы для полноценной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качественной работы по развитию читательской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        грамотности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детском саду.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61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78750"/>
            <a:ext cx="7281932" cy="54614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7858">
            <a:off x="584114" y="2452472"/>
            <a:ext cx="2776826" cy="20826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834">
            <a:off x="5940152" y="276344"/>
            <a:ext cx="2572943" cy="19297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30316"/>
            <a:ext cx="615617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1этап: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аналитико-проектировочный: январь 2024г.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39010"/>
            <a:ext cx="526063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 этап: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практический - февраль 2024- март 2026гг.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2" y="1668433"/>
            <a:ext cx="444929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этап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итоговый - март 2026- апрель 2026г.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219998"/>
            <a:ext cx="30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и этапы реализации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80433" y="118006"/>
            <a:ext cx="6400800" cy="969288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Способы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достижения целей </a:t>
            </a:r>
            <a:endParaRPr lang="ru-RU" sz="1800" b="1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П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рактический этап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реализации программы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89" y="1556792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5"/>
          <a:stretch/>
        </p:blipFill>
        <p:spPr bwMode="auto">
          <a:xfrm>
            <a:off x="683567" y="4313254"/>
            <a:ext cx="4497357" cy="234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45678"/>
            <a:ext cx="4464497" cy="252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6290" y="749381"/>
            <a:ext cx="261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Литературная викторина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539" y="822512"/>
            <a:ext cx="2716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Досуг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сказкам А.С. 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0127" y="3666923"/>
            <a:ext cx="3446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«Кубики историй»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способ совершенствования связной речи)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7128792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Способы достижения целей </a:t>
            </a:r>
            <a:endParaRPr lang="ru-RU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</a:rPr>
              <a:t>Практический этап реализации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программы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373" y="3351948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Инсценировка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152031" cy="418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8171" y="1205948"/>
            <a:ext cx="203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Инсценировка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«Не одна»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4" y="1988841"/>
            <a:ext cx="3143532" cy="419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089" y="12059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«Перемешанные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события»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(технология критического мышления)</a:t>
            </a:r>
          </a:p>
        </p:txBody>
      </p:sp>
    </p:spTree>
    <p:extLst>
      <p:ext uri="{BB962C8B-B14F-4D97-AF65-F5344CB8AC3E}">
        <p14:creationId xmlns:p14="http://schemas.microsoft.com/office/powerpoint/2010/main" val="13664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44622"/>
            <a:ext cx="554461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Способы достижения целей </a:t>
            </a:r>
            <a:endParaRPr lang="ru-RU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</a:rPr>
              <a:t>Практический этап реализации программы</a:t>
            </a:r>
            <a:endParaRPr lang="ru-RU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</a:rPr>
              <a:t>                          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819832"/>
            <a:ext cx="381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драматизация / Инсценировка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16171" r="10001" b="18618"/>
          <a:stretch/>
        </p:blipFill>
        <p:spPr bwMode="auto">
          <a:xfrm>
            <a:off x="2555776" y="1272139"/>
            <a:ext cx="3824111" cy="232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664">
            <a:off x="456686" y="2165932"/>
            <a:ext cx="2684236" cy="357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54613"/>
            <a:ext cx="3542471" cy="292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834">
            <a:off x="4987414" y="2915243"/>
            <a:ext cx="3800949" cy="256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7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45" y="1844824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2126" y="1190655"/>
            <a:ext cx="3438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Буккросинг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(прочитал книгу, передай другому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3200400" cy="32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200400" cy="32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539969"/>
            <a:ext cx="3873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«Возьми интервью у друга»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(ко дню международного детского телевидения)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190" y="156688"/>
            <a:ext cx="4572000" cy="10172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Способы достижения целей </a:t>
            </a:r>
          </a:p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Практический этап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2612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1482</TotalTime>
  <Words>357</Words>
  <Application>Microsoft Office PowerPoint</Application>
  <PresentationFormat>Экран (4:3)</PresentationFormat>
  <Paragraphs>62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Формирование читательской грамотности  дошкольников 4 -7 лет в период  с января 2024 по май 2026г.г. (отчёт за период январь 2024г. – аперль 2024г.)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Cпециалист</dc:creator>
  <cp:lastModifiedBy>Cпециалист</cp:lastModifiedBy>
  <cp:revision>43</cp:revision>
  <dcterms:created xsi:type="dcterms:W3CDTF">2024-04-09T01:44:00Z</dcterms:created>
  <dcterms:modified xsi:type="dcterms:W3CDTF">2024-06-14T02:25:46Z</dcterms:modified>
</cp:coreProperties>
</file>